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CD36A-2A3A-446E-9F1E-8138A027BE19}" type="datetimeFigureOut">
              <a:rPr lang="fr-FR" smtClean="0"/>
              <a:t>14/12/2011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FED74-CDC0-4B16-B326-36A02CAB54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513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FED74-CDC0-4B16-B326-36A02CAB544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560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FED74-CDC0-4B16-B326-36A02CAB544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72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FED74-CDC0-4B16-B326-36A02CAB544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031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A13-C5F4-4BAE-A9B0-76E0393A4B20}" type="datetimeFigureOut">
              <a:rPr lang="fr-FR" smtClean="0"/>
              <a:t>14/12/2011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3650-24D0-44E5-8A14-E9FC9DB8E2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20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A13-C5F4-4BAE-A9B0-76E0393A4B20}" type="datetimeFigureOut">
              <a:rPr lang="fr-FR" smtClean="0"/>
              <a:t>14/12/2011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3650-24D0-44E5-8A14-E9FC9DB8E2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57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A13-C5F4-4BAE-A9B0-76E0393A4B20}" type="datetimeFigureOut">
              <a:rPr lang="fr-FR" smtClean="0"/>
              <a:t>14/12/2011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3650-24D0-44E5-8A14-E9FC9DB8E2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45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A13-C5F4-4BAE-A9B0-76E0393A4B20}" type="datetimeFigureOut">
              <a:rPr lang="fr-FR" smtClean="0"/>
              <a:t>14/12/2011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3650-24D0-44E5-8A14-E9FC9DB8E2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A13-C5F4-4BAE-A9B0-76E0393A4B20}" type="datetimeFigureOut">
              <a:rPr lang="fr-FR" smtClean="0"/>
              <a:t>14/12/2011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3650-24D0-44E5-8A14-E9FC9DB8E2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731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A13-C5F4-4BAE-A9B0-76E0393A4B20}" type="datetimeFigureOut">
              <a:rPr lang="fr-FR" smtClean="0"/>
              <a:t>14/12/2011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3650-24D0-44E5-8A14-E9FC9DB8E2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36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A13-C5F4-4BAE-A9B0-76E0393A4B20}" type="datetimeFigureOut">
              <a:rPr lang="fr-FR" smtClean="0"/>
              <a:t>14/12/2011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3650-24D0-44E5-8A14-E9FC9DB8E2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43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A13-C5F4-4BAE-A9B0-76E0393A4B20}" type="datetimeFigureOut">
              <a:rPr lang="fr-FR" smtClean="0"/>
              <a:t>14/12/2011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3650-24D0-44E5-8A14-E9FC9DB8E2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48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A13-C5F4-4BAE-A9B0-76E0393A4B20}" type="datetimeFigureOut">
              <a:rPr lang="fr-FR" smtClean="0"/>
              <a:t>14/12/2011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3650-24D0-44E5-8A14-E9FC9DB8E2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37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A13-C5F4-4BAE-A9B0-76E0393A4B20}" type="datetimeFigureOut">
              <a:rPr lang="fr-FR" smtClean="0"/>
              <a:t>14/12/2011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3650-24D0-44E5-8A14-E9FC9DB8E2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56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A13-C5F4-4BAE-A9B0-76E0393A4B20}" type="datetimeFigureOut">
              <a:rPr lang="fr-FR" smtClean="0"/>
              <a:t>14/12/2011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3650-24D0-44E5-8A14-E9FC9DB8E2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4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F9A13-C5F4-4BAE-A9B0-76E0393A4B20}" type="datetimeFigureOut">
              <a:rPr lang="fr-FR" smtClean="0"/>
              <a:t>14/12/2011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E3650-24D0-44E5-8A14-E9FC9DB8E2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50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Bio-agresseurs émergents </a:t>
            </a:r>
            <a:r>
              <a:rPr lang="fr-FR" smtClean="0"/>
              <a:t>: la </a:t>
            </a:r>
            <a:r>
              <a:rPr lang="fr-FR" dirty="0" smtClean="0"/>
              <a:t>complexité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/>
          </a:bodyPr>
          <a:lstStyle/>
          <a:p>
            <a:r>
              <a:rPr lang="fr-FR" sz="1400" dirty="0" smtClean="0"/>
              <a:t>JF Proust, </a:t>
            </a:r>
            <a:r>
              <a:rPr lang="fr-FR" sz="1400" dirty="0" err="1" smtClean="0"/>
              <a:t>ForumPhyto</a:t>
            </a:r>
            <a:r>
              <a:rPr lang="fr-FR" sz="1400" dirty="0" smtClean="0"/>
              <a:t>, Assemblée Nationale, 14 décembre 2011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628160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Contre les bio agresseurs, émergents ou non 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Etudier : identification, cycle de développement, prédateurs…</a:t>
            </a:r>
          </a:p>
          <a:p>
            <a:r>
              <a:rPr lang="fr-FR" dirty="0" smtClean="0"/>
              <a:t>Prévenir : circulation du matériel végétal, …</a:t>
            </a:r>
          </a:p>
          <a:p>
            <a:r>
              <a:rPr lang="fr-FR" dirty="0" smtClean="0"/>
              <a:t>Observer, surveiller</a:t>
            </a:r>
          </a:p>
          <a:p>
            <a:r>
              <a:rPr lang="fr-FR" dirty="0" smtClean="0"/>
              <a:t>Disposer d’une panoplie</a:t>
            </a:r>
          </a:p>
          <a:p>
            <a:r>
              <a:rPr lang="fr-FR" dirty="0" smtClean="0"/>
              <a:t>Former </a:t>
            </a:r>
          </a:p>
          <a:p>
            <a:r>
              <a:rPr lang="fr-FR" dirty="0" smtClean="0"/>
              <a:t>Faire circuler l’information</a:t>
            </a:r>
          </a:p>
          <a:p>
            <a:endParaRPr lang="fr-FR" dirty="0"/>
          </a:p>
          <a:p>
            <a:pPr marL="0" indent="0" algn="ctr">
              <a:buNone/>
            </a:pPr>
            <a:r>
              <a:rPr lang="fr-FR" b="1" dirty="0" smtClean="0"/>
              <a:t> Gérer la complexité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491680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L’</a:t>
            </a:r>
            <a:r>
              <a:rPr lang="fr-FR" b="1" dirty="0" err="1" smtClean="0"/>
              <a:t>épidémio</a:t>
            </a:r>
            <a:r>
              <a:rPr lang="fr-FR" b="1" dirty="0" smtClean="0"/>
              <a:t>-surveillance, </a:t>
            </a:r>
            <a:br>
              <a:rPr lang="fr-FR" b="1" dirty="0" smtClean="0"/>
            </a:br>
            <a:r>
              <a:rPr lang="fr-FR" b="1" dirty="0" smtClean="0"/>
              <a:t>facteur-clef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Importance de l’approche collective</a:t>
            </a:r>
          </a:p>
          <a:p>
            <a:r>
              <a:rPr lang="fr-FR" dirty="0" smtClean="0"/>
              <a:t>Des Avertissements Agricoles aux réseaux d’</a:t>
            </a:r>
            <a:r>
              <a:rPr lang="fr-FR" dirty="0" err="1" smtClean="0"/>
              <a:t>épidémio</a:t>
            </a:r>
            <a:r>
              <a:rPr lang="fr-FR" dirty="0" smtClean="0"/>
              <a:t>-surveillance : les risques de cloisonnement</a:t>
            </a:r>
          </a:p>
          <a:p>
            <a:r>
              <a:rPr lang="fr-FR" dirty="0"/>
              <a:t>F</a:t>
            </a:r>
            <a:r>
              <a:rPr lang="fr-FR" dirty="0" smtClean="0"/>
              <a:t>ragilité des cultures « mineures » :	</a:t>
            </a:r>
            <a:endParaRPr lang="fr-FR" dirty="0"/>
          </a:p>
          <a:p>
            <a:pPr lvl="1"/>
            <a:r>
              <a:rPr lang="fr-FR" dirty="0" smtClean="0"/>
              <a:t>Poids économique</a:t>
            </a:r>
          </a:p>
          <a:p>
            <a:pPr lvl="1"/>
            <a:r>
              <a:rPr lang="fr-FR" dirty="0" smtClean="0"/>
              <a:t>Structuration (technique, économique…)</a:t>
            </a:r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649849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81</Words>
  <Application>Microsoft Office PowerPoint</Application>
  <PresentationFormat>Affichage à l'écran (4:3)</PresentationFormat>
  <Paragraphs>20</Paragraphs>
  <Slides>3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Bio-agresseurs émergents : la complexité</vt:lpstr>
      <vt:lpstr>Contre les bio agresseurs, émergents ou non :</vt:lpstr>
      <vt:lpstr>L’épidémio-surveillance,  facteur-clef</vt:lpstr>
    </vt:vector>
  </TitlesOfParts>
  <Company>GIE RESEAUCOOP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PROUST Jean-François</dc:creator>
  <cp:lastModifiedBy>PROUST Jean-François</cp:lastModifiedBy>
  <cp:revision>6</cp:revision>
  <dcterms:created xsi:type="dcterms:W3CDTF">2011-12-14T07:02:45Z</dcterms:created>
  <dcterms:modified xsi:type="dcterms:W3CDTF">2011-12-14T08:42:17Z</dcterms:modified>
</cp:coreProperties>
</file>